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6CD6F-F8F5-4D17-9959-09F4B8E12DFC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B18A-7694-4E61-A7F8-F3F32CEC4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6CD6F-F8F5-4D17-9959-09F4B8E12DFC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B18A-7694-4E61-A7F8-F3F32CEC4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6CD6F-F8F5-4D17-9959-09F4B8E12DFC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B18A-7694-4E61-A7F8-F3F32CEC4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6CD6F-F8F5-4D17-9959-09F4B8E12DFC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B18A-7694-4E61-A7F8-F3F32CEC4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6CD6F-F8F5-4D17-9959-09F4B8E12DFC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B18A-7694-4E61-A7F8-F3F32CEC4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6CD6F-F8F5-4D17-9959-09F4B8E12DFC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B18A-7694-4E61-A7F8-F3F32CEC4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6CD6F-F8F5-4D17-9959-09F4B8E12DFC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B18A-7694-4E61-A7F8-F3F32CEC4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6CD6F-F8F5-4D17-9959-09F4B8E12DFC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B18A-7694-4E61-A7F8-F3F32CEC4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6CD6F-F8F5-4D17-9959-09F4B8E12DFC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B18A-7694-4E61-A7F8-F3F32CEC4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6CD6F-F8F5-4D17-9959-09F4B8E12DFC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B18A-7694-4E61-A7F8-F3F32CEC4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6CD6F-F8F5-4D17-9959-09F4B8E12DFC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B18A-7694-4E61-A7F8-F3F32CEC4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6CD6F-F8F5-4D17-9959-09F4B8E12DFC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9B18A-7694-4E61-A7F8-F3F32CEC4B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Year 2003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.......by Josh Stern…..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t-BR" sz="2000" dirty="0" smtClean="0"/>
              <a:t>Argentina - Cristina Fernandez` 2003 national elections</a:t>
            </a:r>
          </a:p>
          <a:p>
            <a:pPr>
              <a:buNone/>
            </a:pPr>
            <a:r>
              <a:rPr lang="en-US" sz="2000" dirty="0" smtClean="0"/>
              <a:t>Azerbaijan - </a:t>
            </a:r>
            <a:r>
              <a:rPr lang="en-US" sz="2000" dirty="0" err="1" smtClean="0"/>
              <a:t>Ilham</a:t>
            </a:r>
            <a:r>
              <a:rPr lang="en-US" sz="2000" dirty="0" smtClean="0"/>
              <a:t> </a:t>
            </a:r>
            <a:r>
              <a:rPr lang="en-US" sz="2000" dirty="0" err="1" smtClean="0"/>
              <a:t>Aliyev</a:t>
            </a:r>
            <a:r>
              <a:rPr lang="en-US" sz="2000" dirty="0" smtClean="0"/>
              <a:t> - 2003 - succeeds father</a:t>
            </a:r>
            <a:endParaRPr lang="pt-BR" sz="2000" dirty="0"/>
          </a:p>
          <a:p>
            <a:pPr>
              <a:buNone/>
            </a:pPr>
            <a:r>
              <a:rPr lang="en-US" sz="2000" dirty="0" err="1" smtClean="0"/>
              <a:t>Centrafrica</a:t>
            </a:r>
            <a:r>
              <a:rPr lang="en-US" sz="2000" dirty="0" smtClean="0"/>
              <a:t> - Francois </a:t>
            </a:r>
            <a:r>
              <a:rPr lang="en-US" sz="2000" dirty="0" err="1" smtClean="0"/>
              <a:t>Bozize</a:t>
            </a:r>
            <a:r>
              <a:rPr lang="en-US" sz="2000" dirty="0" smtClean="0"/>
              <a:t> – 2003 – coup</a:t>
            </a:r>
          </a:p>
          <a:p>
            <a:pPr>
              <a:buNone/>
            </a:pPr>
            <a:r>
              <a:rPr lang="en-US" sz="2000" dirty="0" smtClean="0"/>
              <a:t>China </a:t>
            </a:r>
            <a:r>
              <a:rPr lang="en-US" sz="2000" dirty="0" err="1" smtClean="0"/>
              <a:t>Hu</a:t>
            </a:r>
            <a:r>
              <a:rPr lang="en-US" sz="2000" dirty="0" smtClean="0"/>
              <a:t> </a:t>
            </a:r>
            <a:r>
              <a:rPr lang="en-US" sz="2000" dirty="0" err="1" smtClean="0"/>
              <a:t>Jintao</a:t>
            </a:r>
            <a:r>
              <a:rPr lang="en-US" sz="2000" dirty="0" smtClean="0"/>
              <a:t> – 2003 – appointed by communist party</a:t>
            </a:r>
          </a:p>
          <a:p>
            <a:pPr>
              <a:buNone/>
            </a:pPr>
            <a:r>
              <a:rPr lang="en-US" sz="2000" dirty="0" smtClean="0"/>
              <a:t>Croatia </a:t>
            </a:r>
            <a:r>
              <a:rPr lang="en-US" sz="2000" dirty="0" err="1" smtClean="0"/>
              <a:t>Ivo</a:t>
            </a:r>
            <a:r>
              <a:rPr lang="en-US" sz="2000" dirty="0" smtClean="0"/>
              <a:t> </a:t>
            </a:r>
            <a:r>
              <a:rPr lang="en-US" sz="2000" dirty="0" err="1" smtClean="0"/>
              <a:t>Sanader</a:t>
            </a:r>
            <a:r>
              <a:rPr lang="en-US" sz="2000" dirty="0" smtClean="0"/>
              <a:t> – 2003 - national election</a:t>
            </a:r>
            <a:endParaRPr lang="en-US" sz="2000" dirty="0"/>
          </a:p>
          <a:p>
            <a:pPr>
              <a:buNone/>
            </a:pPr>
            <a:r>
              <a:rPr lang="en-US" sz="2000" dirty="0" smtClean="0"/>
              <a:t>Kenya </a:t>
            </a:r>
            <a:r>
              <a:rPr lang="en-US" sz="2000" dirty="0" err="1" smtClean="0"/>
              <a:t>Mwai</a:t>
            </a:r>
            <a:r>
              <a:rPr lang="en-US" sz="2000" dirty="0" smtClean="0"/>
              <a:t> </a:t>
            </a:r>
            <a:r>
              <a:rPr lang="en-US" sz="2000" dirty="0" err="1" smtClean="0"/>
              <a:t>Kibaki</a:t>
            </a:r>
            <a:r>
              <a:rPr lang="en-US" sz="2000" dirty="0" smtClean="0"/>
              <a:t> – 2003 - national election</a:t>
            </a:r>
          </a:p>
          <a:p>
            <a:pPr>
              <a:buNone/>
            </a:pPr>
            <a:r>
              <a:rPr lang="en-US" sz="2000" dirty="0" smtClean="0"/>
              <a:t>Malaysia Abdullah </a:t>
            </a:r>
            <a:r>
              <a:rPr lang="en-US" sz="2000" dirty="0" err="1" smtClean="0"/>
              <a:t>Badawi</a:t>
            </a:r>
            <a:r>
              <a:rPr lang="en-US" sz="2000" dirty="0" smtClean="0"/>
              <a:t>  - 2003 - succeeded retiring president</a:t>
            </a:r>
            <a:endParaRPr lang="en-US" sz="2000" dirty="0"/>
          </a:p>
          <a:p>
            <a:pPr>
              <a:buNone/>
            </a:pPr>
            <a:r>
              <a:rPr lang="en-US" sz="2000" dirty="0" smtClean="0"/>
              <a:t>Turkey </a:t>
            </a:r>
            <a:r>
              <a:rPr lang="en-US" sz="2000" dirty="0" err="1" smtClean="0"/>
              <a:t>Recep</a:t>
            </a:r>
            <a:r>
              <a:rPr lang="en-US" sz="2000" dirty="0" smtClean="0"/>
              <a:t> </a:t>
            </a:r>
            <a:r>
              <a:rPr lang="en-US" sz="2000" dirty="0" err="1" smtClean="0"/>
              <a:t>Tayyip</a:t>
            </a:r>
            <a:r>
              <a:rPr lang="en-US" sz="2000" dirty="0" smtClean="0"/>
              <a:t> </a:t>
            </a:r>
            <a:r>
              <a:rPr lang="en-US" sz="2000" dirty="0" err="1" smtClean="0"/>
              <a:t>Erdogan</a:t>
            </a:r>
            <a:r>
              <a:rPr lang="en-US" sz="2000" dirty="0" smtClean="0"/>
              <a:t> – 2003 - elections</a:t>
            </a:r>
          </a:p>
          <a:p>
            <a:pPr>
              <a:buNone/>
            </a:pPr>
            <a:r>
              <a:rPr lang="en-US" sz="2000" dirty="0" smtClean="0"/>
              <a:t>Wars in 2003</a:t>
            </a:r>
            <a:r>
              <a:rPr lang="en-US" sz="2400" dirty="0" smtClean="0"/>
              <a:t>:</a:t>
            </a:r>
          </a:p>
          <a:p>
            <a:pPr>
              <a:buNone/>
            </a:pPr>
            <a:r>
              <a:rPr lang="en-US" sz="2000" dirty="0" smtClean="0"/>
              <a:t>War in Iraq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Inventions/Technology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Recreation/Leisure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90</Words>
  <Application>Microsoft Office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Year 2003</vt:lpstr>
      <vt:lpstr>Politics</vt:lpstr>
      <vt:lpstr>Economy</vt:lpstr>
      <vt:lpstr>Statistics</vt:lpstr>
      <vt:lpstr>Natural disasters</vt:lpstr>
      <vt:lpstr>Inventions/Technology</vt:lpstr>
      <vt:lpstr>Music</vt:lpstr>
      <vt:lpstr>Recreation/Leisure</vt:lpstr>
      <vt:lpstr>Slide 9</vt:lpstr>
      <vt:lpstr>Slide 10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2003</dc:title>
  <dc:creator>Lionsgate</dc:creator>
  <cp:lastModifiedBy>Lionsgate</cp:lastModifiedBy>
  <cp:revision>9</cp:revision>
  <dcterms:created xsi:type="dcterms:W3CDTF">2009-09-10T15:24:32Z</dcterms:created>
  <dcterms:modified xsi:type="dcterms:W3CDTF">2009-09-10T16:45:22Z</dcterms:modified>
</cp:coreProperties>
</file>